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3A7"/>
    <a:srgbClr val="6FA8AE"/>
    <a:srgbClr val="8EC4CB"/>
    <a:srgbClr val="8D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721"/>
  </p:normalViewPr>
  <p:slideViewPr>
    <p:cSldViewPr snapToGrid="0">
      <p:cViewPr varScale="1">
        <p:scale>
          <a:sx n="23" d="100"/>
          <a:sy n="23" d="100"/>
        </p:scale>
        <p:origin x="1785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57869-48E4-0845-9671-A98416873CDA}" type="datetimeFigureOut">
              <a:rPr kumimoji="1" lang="zh-CN" altLang="en-US" smtClean="0"/>
              <a:t>2026-06-23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F63B-A96E-A749-B132-BFE2C75F350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9F63B-A96E-A749-B132-BFE2C75F350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  <a:prstGeom prst="rect">
            <a:avLst/>
          </a:prstGeom>
        </p:spPr>
        <p:txBody>
          <a:bodyPr anchor="b"/>
          <a:lstStyle>
            <a:lvl1pPr algn="ctr">
              <a:defRPr sz="140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</p:spPr>
        <p:txBody>
          <a:bodyPr anchor="b"/>
          <a:lstStyle>
            <a:lvl1pPr>
              <a:defRPr sz="1403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10">
                <a:solidFill>
                  <a:schemeClr val="tx1">
                    <a:tint val="82000"/>
                  </a:schemeClr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82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82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7459412-012F-1E47-8289-07A6E115812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711D1652-7B71-4B40-8286-61E811133B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82616E-1373-36B1-03F5-E1F502003E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6414" b="38423"/>
          <a:stretch>
            <a:fillRect/>
          </a:stretch>
        </p:blipFill>
        <p:spPr>
          <a:xfrm>
            <a:off x="-1" y="0"/>
            <a:ext cx="21383625" cy="3931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FDEE4F-43D1-7743-069D-0AF28E784CD7}"/>
              </a:ext>
            </a:extLst>
          </p:cNvPr>
          <p:cNvSpPr/>
          <p:nvPr userDrawn="1"/>
        </p:nvSpPr>
        <p:spPr>
          <a:xfrm>
            <a:off x="-1" y="29413200"/>
            <a:ext cx="21383625" cy="862013"/>
          </a:xfrm>
          <a:prstGeom prst="rect">
            <a:avLst/>
          </a:prstGeom>
          <a:solidFill>
            <a:srgbClr val="0F5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048001-3F4F-4F79-9601-8869B9C2F0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6715" y="506074"/>
            <a:ext cx="12503996" cy="2535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727548"/>
            <a:ext cx="21383625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" y="28207023"/>
            <a:ext cx="21383625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54E87C-047A-4DF6-8B39-422E5ED58D15}"/>
              </a:ext>
            </a:extLst>
          </p:cNvPr>
          <p:cNvSpPr txBox="1"/>
          <p:nvPr/>
        </p:nvSpPr>
        <p:spPr>
          <a:xfrm>
            <a:off x="228602" y="4322618"/>
            <a:ext cx="1691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Arial" panose="020B0604020202020204" pitchFamily="34" charset="0"/>
                <a:cs typeface="Arial" panose="020B0604020202020204" pitchFamily="34" charset="0"/>
              </a:rPr>
              <a:t>University Logo/Name/School Name etc.</a:t>
            </a:r>
            <a:endParaRPr lang="zh-CN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2F3853-633A-4047-AA47-12FB0F6198DC}"/>
              </a:ext>
            </a:extLst>
          </p:cNvPr>
          <p:cNvSpPr txBox="1"/>
          <p:nvPr/>
        </p:nvSpPr>
        <p:spPr>
          <a:xfrm>
            <a:off x="-1" y="6200824"/>
            <a:ext cx="21383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latin typeface="Arial" panose="020B0604020202020204" pitchFamily="34" charset="0"/>
                <a:cs typeface="Arial" panose="020B0604020202020204" pitchFamily="34" charset="0"/>
              </a:rPr>
              <a:t>Poster Title</a:t>
            </a:r>
          </a:p>
          <a:p>
            <a:pPr algn="ctr"/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Author1,</a:t>
            </a:r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Author2,</a:t>
            </a:r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Author3</a:t>
            </a:r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66E224-6214-4A60-8C45-529F09B066DB}"/>
              </a:ext>
            </a:extLst>
          </p:cNvPr>
          <p:cNvSpPr txBox="1"/>
          <p:nvPr/>
        </p:nvSpPr>
        <p:spPr>
          <a:xfrm>
            <a:off x="-2" y="28229714"/>
            <a:ext cx="2138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Team Logo/University Name/School Name etc.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F9B1DB5-7628-46BE-8674-69AA9ABF13E4}"/>
              </a:ext>
            </a:extLst>
          </p:cNvPr>
          <p:cNvSpPr txBox="1"/>
          <p:nvPr/>
        </p:nvSpPr>
        <p:spPr>
          <a:xfrm>
            <a:off x="2910297" y="29433072"/>
            <a:ext cx="1691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altLang="zh-CN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xxx@email.address</a:t>
            </a: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phone number or </a:t>
            </a:r>
            <a:r>
              <a:rPr lang="en-US" altLang="zh-CN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wechat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39</Words>
  <Application>Microsoft Office PowerPoint</Application>
  <PresentationFormat>自定义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等线</vt:lpstr>
      <vt:lpstr>Arial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Bo</dc:creator>
  <cp:lastModifiedBy>Jun Lin</cp:lastModifiedBy>
  <cp:revision>20</cp:revision>
  <dcterms:created xsi:type="dcterms:W3CDTF">2024-07-13T15:08:00Z</dcterms:created>
  <dcterms:modified xsi:type="dcterms:W3CDTF">2026-06-24T01:26:14Z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5C051B946DB64D3687FBBB6095CEF44E_12</vt:lpwstr>
  </property>
  <property fmtid="{D5CDD505-2E9C-101B-9397-08002B2CF9AE}" pid="3" name="KSOProductBuildVer">
    <vt:lpwstr>2052-12.1.0.22175</vt:lpwstr>
  </property>
</Properties>
</file>